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7" r:id="rId4"/>
    <p:sldId id="272" r:id="rId5"/>
    <p:sldId id="269" r:id="rId6"/>
    <p:sldId id="273" r:id="rId7"/>
    <p:sldId id="271" r:id="rId8"/>
    <p:sldId id="270" r:id="rId9"/>
  </p:sldIdLst>
  <p:sldSz cx="9144000" cy="6858000" type="screen4x3"/>
  <p:notesSz cx="6797675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D700"/>
    <a:srgbClr val="006600"/>
    <a:srgbClr val="006969"/>
    <a:srgbClr val="F57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94660"/>
  </p:normalViewPr>
  <p:slideViewPr>
    <p:cSldViewPr>
      <p:cViewPr varScale="1">
        <p:scale>
          <a:sx n="65" d="100"/>
          <a:sy n="65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616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A76E2-9DEC-4463-9DCD-7D548F43281C}" type="datetimeFigureOut">
              <a:rPr lang="pt-BR" smtClean="0"/>
              <a:pPr/>
              <a:t>15/08/2014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FB507-53C4-4197-9665-F6F5CC9964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034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MKT\ÚTEIS\TEMPLATES 2014\OPCAO_2\PPT_2\PPT2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9672" y="2348880"/>
            <a:ext cx="6120680" cy="15841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9672" y="3933056"/>
            <a:ext cx="6120680" cy="648072"/>
          </a:xfrm>
        </p:spPr>
        <p:txBody>
          <a:bodyPr/>
          <a:lstStyle>
            <a:lvl1pPr marL="0" indent="0" algn="ctr">
              <a:buNone/>
              <a:defRPr>
                <a:solidFill>
                  <a:srgbClr val="BED700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:\MKT\ÚTEIS\TEMPLATES 2014\OPCAO_2\PPT_2\PPT2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60840" cy="648072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700808"/>
            <a:ext cx="7560840" cy="4061048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:\MKT\ÚTEIS\TEMPLATES 2014\OPCAO_2\PPT_2\PPT2-0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064896" cy="648072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7560840" cy="4061048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:\MKT\ÚTEIS\TEMPLATES 2014\OPCAO_2\PPT_2\PPT2-04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852936"/>
            <a:ext cx="5112568" cy="936104"/>
          </a:xfrm>
        </p:spPr>
        <p:txBody>
          <a:bodyPr/>
          <a:lstStyle>
            <a:lvl1pPr>
              <a:defRPr>
                <a:solidFill>
                  <a:srgbClr val="006600"/>
                </a:solidFill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73D3-BE16-45D7-882B-0BB5FFDB8B44}" type="datetimeFigureOut">
              <a:rPr lang="pt-BR" smtClean="0"/>
              <a:pPr/>
              <a:t>15/08/2014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D3A6-9C26-45FC-A2EF-A667BE863FA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9672" y="1556793"/>
            <a:ext cx="6120680" cy="1584175"/>
          </a:xfrm>
        </p:spPr>
        <p:txBody>
          <a:bodyPr>
            <a:normAutofit/>
          </a:bodyPr>
          <a:lstStyle/>
          <a:p>
            <a:r>
              <a:rPr lang="pt-BR" sz="5000" dirty="0" smtClean="0"/>
              <a:t>TISS 3.02.00</a:t>
            </a:r>
            <a:endParaRPr lang="pt-BR" sz="5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3356992"/>
            <a:ext cx="8352928" cy="648072"/>
          </a:xfrm>
        </p:spPr>
        <p:txBody>
          <a:bodyPr>
            <a:noAutofit/>
          </a:bodyPr>
          <a:lstStyle/>
          <a:p>
            <a:r>
              <a:rPr lang="pt-BR" sz="2300" dirty="0" smtClean="0"/>
              <a:t>TROCA DE INFORMAÇÃO EM SAÚDE SUPLEMENTAR</a:t>
            </a:r>
          </a:p>
          <a:p>
            <a:endParaRPr lang="pt-BR" sz="2300" dirty="0" smtClean="0"/>
          </a:p>
          <a:p>
            <a:endParaRPr lang="pt-B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560840" cy="1152128"/>
          </a:xfrm>
        </p:spPr>
        <p:txBody>
          <a:bodyPr/>
          <a:lstStyle/>
          <a:p>
            <a:r>
              <a:rPr lang="pt-BR" sz="4000" b="1" dirty="0" smtClean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chemeClr val="tx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33685" y="1813748"/>
            <a:ext cx="7304372" cy="56477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Wingdings"/>
              <a:buChar char="Ü"/>
            </a:pPr>
            <a:r>
              <a:rPr lang="pt-BR" dirty="0" smtClean="0"/>
              <a:t>TROCA DE INFORMAÇÃO EM SAÚDE SUPLEMENTAR (TISS);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pPr marL="285750" indent="-285750">
              <a:lnSpc>
                <a:spcPct val="150000"/>
              </a:lnSpc>
              <a:buFont typeface="Wingdings"/>
              <a:buChar char="Ü"/>
            </a:pPr>
            <a:r>
              <a:rPr lang="pt-BR" dirty="0" smtClean="0"/>
              <a:t>TERMINOLOGIA UNIFICADA EM SAÚDE SUPLEMENTAR (TUSS);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pPr marL="285750" indent="-285750">
              <a:lnSpc>
                <a:spcPct val="150000"/>
              </a:lnSpc>
              <a:buFont typeface="Wingdings"/>
              <a:buChar char="Ü"/>
            </a:pPr>
            <a:r>
              <a:rPr lang="pt-BR" dirty="0" smtClean="0"/>
              <a:t>TABELAS:</a:t>
            </a:r>
          </a:p>
          <a:p>
            <a:pPr lvl="1"/>
            <a:r>
              <a:rPr lang="pt-BR" sz="1400" dirty="0" smtClean="0"/>
              <a:t>TERMINOLOGIA  DE DIÁRIAS, TAXAS E GASES MEDICINAIS</a:t>
            </a:r>
          </a:p>
          <a:p>
            <a:pPr lvl="1"/>
            <a:r>
              <a:rPr lang="pt-BR" sz="1400" dirty="0"/>
              <a:t>TERMINOLOGIA DE PROCEDIMENTOS E EVENTOS EM SAÚDE</a:t>
            </a:r>
          </a:p>
          <a:p>
            <a:pPr lvl="1"/>
            <a:r>
              <a:rPr lang="pt-BR" sz="1400" dirty="0" smtClean="0"/>
              <a:t>TERMINOLOGIA  DE MATERIAIS E ÓRTESES, PRÓTESES E MATERIAIS ESPECIAIS (OPME)</a:t>
            </a:r>
          </a:p>
          <a:p>
            <a:pPr lvl="1"/>
            <a:r>
              <a:rPr lang="pt-BR" sz="1400" dirty="0" smtClean="0"/>
              <a:t>TERMINOLOGIA  DE MEDICAMENTOS </a:t>
            </a:r>
          </a:p>
          <a:p>
            <a:pPr lvl="1"/>
            <a:endParaRPr lang="pt-BR" sz="1400" dirty="0" smtClean="0"/>
          </a:p>
          <a:p>
            <a:pPr lvl="1"/>
            <a:endParaRPr lang="pt-BR" sz="1200" dirty="0"/>
          </a:p>
          <a:p>
            <a:pPr marL="0" lvl="1"/>
            <a:endParaRPr lang="pt-BR" dirty="0" smtClean="0"/>
          </a:p>
          <a:p>
            <a:endParaRPr lang="pt-BR" dirty="0" smtClean="0"/>
          </a:p>
          <a:p>
            <a:pPr marL="285750" indent="-285750">
              <a:buFont typeface="Wingdings"/>
              <a:buChar char="Ü"/>
            </a:pPr>
            <a:endParaRPr lang="pt-BR" dirty="0" smtClean="0"/>
          </a:p>
          <a:p>
            <a:pPr marL="285750" indent="-285750">
              <a:buFont typeface="Wingdings"/>
              <a:buChar char="Ü"/>
            </a:pPr>
            <a:endParaRPr lang="pt-BR" dirty="0" smtClean="0"/>
          </a:p>
          <a:p>
            <a:pPr marL="285750" indent="-285750">
              <a:buFont typeface="Wingdings"/>
              <a:buChar char="Ü"/>
            </a:pPr>
            <a:endParaRPr lang="pt-BR" dirty="0" smtClean="0"/>
          </a:p>
          <a:p>
            <a:pPr marL="285750" indent="-285750">
              <a:buFont typeface="Wingdings"/>
              <a:buChar char="Ü"/>
            </a:pPr>
            <a:endParaRPr lang="pt-BR" dirty="0" smtClean="0"/>
          </a:p>
          <a:p>
            <a:pPr marL="285750" indent="-285750">
              <a:buFont typeface="Wingdings"/>
              <a:buChar char="Ü"/>
            </a:pPr>
            <a:endParaRPr lang="pt-BR" dirty="0"/>
          </a:p>
          <a:p>
            <a:endParaRPr lang="pt-B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419980" y="1412776"/>
            <a:ext cx="50323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</a:rPr>
              <a:t>EXEMPLO </a:t>
            </a:r>
            <a:r>
              <a:rPr lang="pt-BR" sz="2000" b="1" dirty="0" smtClean="0">
                <a:solidFill>
                  <a:srgbClr val="002060"/>
                </a:solidFill>
              </a:rPr>
              <a:t>DO DE/PARA (TAXAS </a:t>
            </a:r>
            <a:r>
              <a:rPr lang="pt-BR" sz="2000" b="1" dirty="0">
                <a:solidFill>
                  <a:srgbClr val="002060"/>
                </a:solidFill>
              </a:rPr>
              <a:t>E </a:t>
            </a:r>
            <a:r>
              <a:rPr lang="pt-BR" sz="2000" b="1" dirty="0" smtClean="0">
                <a:solidFill>
                  <a:srgbClr val="002060"/>
                </a:solidFill>
              </a:rPr>
              <a:t>DIÁRIAS)</a:t>
            </a:r>
            <a:endParaRPr lang="pt-BR" sz="2000" b="1" u="sng" dirty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987649"/>
            <a:ext cx="7848872" cy="367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980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03252" y="1763524"/>
            <a:ext cx="6181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</a:rPr>
              <a:t>EXEMPLO </a:t>
            </a:r>
            <a:r>
              <a:rPr lang="pt-BR" sz="2000" b="1" dirty="0" smtClean="0">
                <a:solidFill>
                  <a:srgbClr val="002060"/>
                </a:solidFill>
              </a:rPr>
              <a:t>DO DE/PARA (PROCEDIMENTOS MÉDICOS)</a:t>
            </a:r>
            <a:endParaRPr lang="pt-BR" sz="2000" b="1" u="sng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0888"/>
            <a:ext cx="792088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1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73724" y="1737683"/>
            <a:ext cx="740273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002060"/>
                </a:solidFill>
              </a:rPr>
              <a:t>EXEMPLO </a:t>
            </a:r>
            <a:r>
              <a:rPr lang="pt-BR" sz="1500" b="1" dirty="0" smtClean="0">
                <a:solidFill>
                  <a:srgbClr val="002060"/>
                </a:solidFill>
              </a:rPr>
              <a:t>DO DE/PARA (</a:t>
            </a:r>
            <a:r>
              <a:rPr lang="pt-BR" sz="1500" b="1" dirty="0">
                <a:solidFill>
                  <a:srgbClr val="002060"/>
                </a:solidFill>
              </a:rPr>
              <a:t>MATERIAIS E ÓRTESES, PRÓTESES E MATERIAIS ESPECIAIS </a:t>
            </a:r>
            <a:r>
              <a:rPr lang="pt-BR" sz="1500" b="1" dirty="0" smtClean="0">
                <a:solidFill>
                  <a:srgbClr val="002060"/>
                </a:solidFill>
              </a:rPr>
              <a:t>)</a:t>
            </a:r>
            <a:endParaRPr lang="pt-BR" sz="1500" b="1" u="sng" dirty="0">
              <a:solidFill>
                <a:srgbClr val="00206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46759"/>
            <a:ext cx="7848871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7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62076" y="2025715"/>
            <a:ext cx="372614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002060"/>
                </a:solidFill>
              </a:rPr>
              <a:t>EXEMPLO </a:t>
            </a:r>
            <a:r>
              <a:rPr lang="pt-BR" sz="1500" b="1" dirty="0" smtClean="0">
                <a:solidFill>
                  <a:srgbClr val="002060"/>
                </a:solidFill>
              </a:rPr>
              <a:t>DO DE/PARA (MEDICAMENTOS)</a:t>
            </a:r>
            <a:endParaRPr lang="pt-BR" sz="1500" b="1" u="sng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4365104"/>
            <a:ext cx="799288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33688"/>
            <a:ext cx="7992889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1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81163"/>
            <a:ext cx="7344816" cy="412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93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TISS 3.02.00</a:t>
            </a:r>
            <a:endParaRPr lang="pt-B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84887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1187624" y="5302940"/>
            <a:ext cx="0" cy="576064"/>
          </a:xfrm>
          <a:prstGeom prst="line">
            <a:avLst/>
          </a:prstGeom>
          <a:ln w="6667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004048" y="5301208"/>
            <a:ext cx="0" cy="576064"/>
          </a:xfrm>
          <a:prstGeom prst="line">
            <a:avLst/>
          </a:prstGeom>
          <a:ln w="6667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172876" y="5317688"/>
            <a:ext cx="3816424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1187624" y="5865988"/>
            <a:ext cx="3816424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58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UNIMED">
      <a:dk1>
        <a:srgbClr val="006969"/>
      </a:dk1>
      <a:lt1>
        <a:srgbClr val="FFFFFF"/>
      </a:lt1>
      <a:dk2>
        <a:srgbClr val="410050"/>
      </a:dk2>
      <a:lt2>
        <a:srgbClr val="EBDCB9"/>
      </a:lt2>
      <a:accent1>
        <a:srgbClr val="BED700"/>
      </a:accent1>
      <a:accent2>
        <a:srgbClr val="EB0A64"/>
      </a:accent2>
      <a:accent3>
        <a:srgbClr val="006600"/>
      </a:accent3>
      <a:accent4>
        <a:srgbClr val="F5781E"/>
      </a:accent4>
      <a:accent5>
        <a:srgbClr val="A0238C"/>
      </a:accent5>
      <a:accent6>
        <a:srgbClr val="FFC30F"/>
      </a:accent6>
      <a:hlink>
        <a:srgbClr val="693C0F"/>
      </a:hlink>
      <a:folHlink>
        <a:srgbClr val="005028"/>
      </a:folHlink>
    </a:clrScheme>
    <a:fontScheme name="Personalizada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</TotalTime>
  <Words>106</Words>
  <Application>Microsoft Office PowerPoint</Application>
  <PresentationFormat>Apresentação na tela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TISS 3.02.00</vt:lpstr>
      <vt:lpstr>TISS 3.02.00</vt:lpstr>
      <vt:lpstr>TISS 3.02.00</vt:lpstr>
      <vt:lpstr>TISS 3.02.00</vt:lpstr>
      <vt:lpstr>TISS 3.02.00</vt:lpstr>
      <vt:lpstr>TISS 3.02.00</vt:lpstr>
      <vt:lpstr>TISS 3.02.00</vt:lpstr>
      <vt:lpstr>TISS 3.02.00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Fernandes Di Fraia</dc:creator>
  <cp:lastModifiedBy>Unimed Goiania/DRP - Paulo Barbosa</cp:lastModifiedBy>
  <cp:revision>54</cp:revision>
  <cp:lastPrinted>2014-08-05T21:38:59Z</cp:lastPrinted>
  <dcterms:created xsi:type="dcterms:W3CDTF">2014-02-13T16:35:54Z</dcterms:created>
  <dcterms:modified xsi:type="dcterms:W3CDTF">2014-08-15T13:35:26Z</dcterms:modified>
</cp:coreProperties>
</file>